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26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www.clavisbooks.com%2Fbook%2Frivieren-zeeen-en-oceanen&amp;psig=AOvVaw3F3IK4Isn30rHPUx5Ep71r&amp;ust=1581412018430000&amp;source=images&amp;cd=vfe&amp;ved=0CAIQjRxqFwoTCIC6-v7QxucCFQAAAAAdAAAAABA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753" y="50400"/>
            <a:ext cx="551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zeeën en oceanen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luister actief.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op basis van de titel en afbeeldingen een voorspelling doen over de te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</a:t>
            </a:r>
          </a:p>
          <a:p>
            <a:pPr marL="285750" lvl="0" indent="-285750"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hoofdstukken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 descr="Image result for rivieren zeeen en oceanen clavi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35" y="2606279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66072" y="729079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2094907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‘de Dode Zee’, ‘de Grand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Canyon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	en ‘de drijvende markt van Bangkok’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88626" y="72907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9-12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88626" y="4789214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246" y="476918"/>
            <a:ext cx="983682" cy="138959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265" y="2483332"/>
            <a:ext cx="1914511" cy="170578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135" y="2984687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190691" y="1385052"/>
            <a:ext cx="478248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Duo-lezen 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drijvende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markt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Bangkok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Dode Zee’, ‘de Grand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Canyon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‘de drijvende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markt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Bangkok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239" y="1952614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190691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480312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05" y="4646668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72" y="3644643"/>
            <a:ext cx="2092411" cy="18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luister actief.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een tekst halen. </a:t>
            </a:r>
          </a:p>
        </p:txBody>
      </p:sp>
      <p:pic>
        <p:nvPicPr>
          <p:cNvPr id="12" name="Picture 11" descr="Image result for rivieren zeeen en oceanen clavis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10" y="2298502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8623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6390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‘Hawaï’ en ‘de Zuidkust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Australië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maak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02314" y="97256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626" y="4056431"/>
            <a:ext cx="1493317" cy="144622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847" y="1513716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45" y="3546418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273" y="1780673"/>
            <a:ext cx="4514990" cy="29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luister actief.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flaptekst schrijven voor het boek ‘Rivieren, zeeën en oceanen’.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rivieren zeeen en oceanen clavis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85" y="2298502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6925528" y="3313834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156713"/>
            <a:ext cx="509810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Geef antwoord op de vragen 	van het stappenplan in je 	werkschrift. Schrijf je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kladversie.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20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Bespreek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2618295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96000" y="1156713"/>
            <a:ext cx="509810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afmaken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 de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268" y="1704475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413324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050" y="2521056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58288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297" y="2979033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9024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kanaal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kronkels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elektriciteit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bemanning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geiser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gondelier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dode zee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kloof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voordeel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201" y="3487918"/>
            <a:ext cx="2026048" cy="286208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38930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‘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kanalen’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dammen’ en ‘havens’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11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385773" y="139078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havens’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96000" y="840461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2297822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7" y="84046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85773" y="427004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‘dammen’ en ‘havens’ 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85773" y="3789145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3F7683-F7FB-4507-AC84-6A7D3B5F37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068" y="4270048"/>
            <a:ext cx="2380148" cy="155696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6" y="2587095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503370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981" y="3252367"/>
            <a:ext cx="4267293" cy="27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luister actief.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belangrijke details van de sleutelwoorden terugvinden in de tekst en deze benoemen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rivieren zeeen en oceanen clavi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85" y="2298502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4328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5-8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16" y="3953115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17458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/ ideeënboom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349530" cy="19064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2717177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420246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‘het Yellowstone Park’ en ‘Venetië’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40551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1" y="4366868"/>
            <a:ext cx="528254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‘het Yellowstone Park’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Venetië’ 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022389" y="1261744"/>
            <a:ext cx="491858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ideeënboom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022389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2" y="3899109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Venetië’ </a:t>
            </a:r>
          </a:p>
        </p:txBody>
      </p:sp>
      <p:sp>
        <p:nvSpPr>
          <p:cNvPr id="33" name="Tekstvak 17"/>
          <p:cNvSpPr txBox="1"/>
          <p:nvPr/>
        </p:nvSpPr>
        <p:spPr>
          <a:xfrm>
            <a:off x="28386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145" y="3051012"/>
            <a:ext cx="2729855" cy="2353646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541971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Rivieren, zeeën en oceanen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luister actief.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Image result for rivieren zeeen en oceanen clavi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10" y="2298502"/>
            <a:ext cx="2269490" cy="239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4211</TotalTime>
  <Words>1056</Words>
  <Application>Microsoft Office PowerPoint</Application>
  <PresentationFormat>Widescreen</PresentationFormat>
  <Paragraphs>278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318</cp:revision>
  <dcterms:created xsi:type="dcterms:W3CDTF">2017-07-26T14:05:48Z</dcterms:created>
  <dcterms:modified xsi:type="dcterms:W3CDTF">2022-08-03T11:18:52Z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